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59" r:id="rId4"/>
    <p:sldId id="274" r:id="rId5"/>
    <p:sldId id="271" r:id="rId6"/>
    <p:sldId id="276" r:id="rId7"/>
    <p:sldId id="277" r:id="rId8"/>
    <p:sldId id="275" r:id="rId9"/>
    <p:sldId id="269" r:id="rId10"/>
    <p:sldId id="270" r:id="rId11"/>
    <p:sldId id="273" r:id="rId12"/>
    <p:sldId id="268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2"/>
    <p:restoredTop sz="94663"/>
  </p:normalViewPr>
  <p:slideViewPr>
    <p:cSldViewPr snapToGrid="0" snapToObjects="1">
      <p:cViewPr varScale="1">
        <p:scale>
          <a:sx n="99" d="100"/>
          <a:sy n="99" d="100"/>
        </p:scale>
        <p:origin x="6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B3C-A914-4740-93A8-928247453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D229B-E9FF-4740-BB85-5B0437D67B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945EB-5A94-D14F-95F6-47E659158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79790-0735-8448-8CCF-965D1DC1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55551-A1C7-F744-8281-A8AA05A57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7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5EBE8-8AB0-0B47-9A65-DCAD1EB06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09A5B-C43A-6049-80DF-901F88A49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5B7AB-EDD2-FE4C-8CE3-206AEEC4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AF18C-0BDD-8B44-A5EF-E7E77C5FD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DD4F1-6430-CC4E-8E78-3227D49A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9FE671-2FC3-7740-B8F4-97B66E739E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B747D-8A9B-464C-9B00-74916980A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58C26-CB1D-6C4C-A820-D862A119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DAF0F-3359-0546-8C39-EC5A1BF5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12D67-9F92-694C-8003-8627E96E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5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0BBB8-C641-1B4C-9DA6-B14138F2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4F0A6-F8CB-FF47-AC4F-9D45A14A5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7AB7D-22F5-6D48-AB6E-C40B0CF3C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AE9E7-7233-8D4B-96F9-96045E7A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E6AC3-72DB-E543-9C0E-059D655A5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8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8EBA1-FDCC-2E41-B801-9149E54F6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EA2DA-172C-5B4C-96AC-0BB0FC247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8AC1E-D071-3243-85D2-7F91BD762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88329-F8BF-AF43-B4D8-7E902E14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0772C-8908-F04F-A4C1-42362CE1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1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9E1A0-7551-8E48-A118-D8B7AD9B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F956C-614D-824B-A5ED-E265B7A12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7A332-E903-A649-A6F3-5C95EB6FB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B7FAF-C088-1D46-A223-1E2C0CCE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62F85-229C-2440-8155-1E40F88EC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EF626-B523-3C47-BE5A-7AA05968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20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4E70F-988B-4C4C-BCEB-533C763B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BF99F-C7D6-2A48-80D0-5E00CFCC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A9A6E8-3EB1-E644-8EE7-441D53AD7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85C3E-E421-F44B-B16C-F7D3A6113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470BD4-D4D2-3D4D-900F-04F7AA50FB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4223E2-67AE-FA4E-AD4E-9604A4183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F10A2-B379-744E-93B0-96EB8C50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20A762-E154-FE4F-BFE2-B7A83CE6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9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355AC-2DBD-EE4A-8DDC-10FF7390C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971502-51B8-8C43-9297-88124003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742851-72B4-AD4A-80E7-FDA9B2AAE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33021D-F762-F548-91CC-6D272B706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82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1FFC5F-BCE7-7147-B4E2-0B0A45E42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5D1FC8-70F7-034E-AC09-AEA5073C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7CF15-91C9-8B40-8AD2-4FB288C0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5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F455-E4AF-8343-B974-1839D1696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AB3B4-A4C2-8F49-B360-74086E4F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3048B-5A4C-CE44-AB85-6B5DDA883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B4F9F-619A-5945-8A9C-5F9988A48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8D0F5-83F8-D241-9764-BB1F34E2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4A89A-5798-3F4F-B7D2-8B1E7E9E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EA34E-DCEC-9147-97AD-D9C96B4AB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76E3F8-F3A3-9F45-92BF-48243BB7CA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22981-3BB1-4648-A915-701B552FB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0FCF8-BCF7-624D-90CF-881D38186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FD4B5-71FD-A446-91F8-4BF8BD1E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4AF525-C279-8947-BDEE-7027AD94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E20CE7-BD00-6244-999B-C45898B0D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523C6-B849-5945-8C1D-74BBF6209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90CFB-BA1D-3C46-AE38-66F0A5BC1E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A0054-E746-6544-81FD-9F386069BE22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72DBB-0ED8-F443-8034-5D5B0E0EC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2EA9B-3772-1141-8CE2-6434E342D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4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6518" y="280393"/>
            <a:ext cx="11217499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000" b="1" dirty="0">
                <a:solidFill>
                  <a:srgbClr val="50B400"/>
                </a:solidFill>
                <a:latin typeface="+mj-lt"/>
              </a:rPr>
              <a:t>Final Presentation</a:t>
            </a:r>
          </a:p>
          <a:p>
            <a:pPr>
              <a:spcAft>
                <a:spcPts val="1200"/>
              </a:spcAft>
            </a:pPr>
            <a:r>
              <a:rPr lang="en-US" sz="3200" b="1" dirty="0">
                <a:latin typeface="+mj-lt"/>
              </a:rPr>
              <a:t>Project Conceptualization and Development</a:t>
            </a:r>
            <a:r>
              <a:rPr lang="en-US" sz="3200" b="1" dirty="0">
                <a:highlight>
                  <a:srgbClr val="FFFF00"/>
                </a:highlight>
                <a:latin typeface="+mj-lt"/>
              </a:rPr>
              <a:t> </a:t>
            </a:r>
            <a:endParaRPr lang="en-US" sz="4000" b="1" dirty="0">
              <a:highlight>
                <a:srgbClr val="FFFF00"/>
              </a:highlight>
              <a:latin typeface="+mj-lt"/>
            </a:endParaRPr>
          </a:p>
          <a:p>
            <a:pPr>
              <a:spcAft>
                <a:spcPts val="1200"/>
              </a:spcAft>
            </a:pPr>
            <a:br>
              <a:rPr lang="en-US" sz="2800" b="1" dirty="0">
                <a:latin typeface="+mj-lt"/>
              </a:rPr>
            </a:br>
            <a:endParaRPr lang="en-US" sz="2800" b="1" dirty="0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2400" b="1" dirty="0">
                <a:latin typeface="+mj-lt"/>
              </a:rPr>
              <a:t>Project Title:  </a:t>
            </a:r>
            <a:r>
              <a:rPr lang="en-US" sz="2400" dirty="0">
                <a:highlight>
                  <a:srgbClr val="FFFF00"/>
                </a:highlight>
                <a:latin typeface="+mj-lt"/>
              </a:rPr>
              <a:t>Developing an AR Tool for Phobia treatment </a:t>
            </a:r>
          </a:p>
          <a:p>
            <a:r>
              <a:rPr lang="en-US" sz="2400" b="1" dirty="0">
                <a:latin typeface="+mj-lt"/>
              </a:rPr>
              <a:t>Group: </a:t>
            </a:r>
            <a:r>
              <a:rPr lang="en-US" sz="2400" dirty="0">
                <a:highlight>
                  <a:srgbClr val="FFFF00"/>
                </a:highlight>
                <a:latin typeface="+mj-lt"/>
              </a:rPr>
              <a:t>Alice &amp; Bob</a:t>
            </a:r>
          </a:p>
          <a:p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b="1" dirty="0">
                <a:latin typeface="+mj-lt"/>
              </a:rPr>
              <a:t>Practical assignment goal: </a:t>
            </a:r>
            <a:r>
              <a:rPr lang="en-US" sz="2400" dirty="0">
                <a:latin typeface="+mj-lt"/>
              </a:rPr>
              <a:t>Development of a MR application using a human-centered approach, specific devices and libraries. </a:t>
            </a:r>
          </a:p>
          <a:p>
            <a:endParaRPr lang="en-US" sz="28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RVA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94E2F3-B583-BA48-A4B7-4B4E701F4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156" y="334799"/>
            <a:ext cx="3169861" cy="6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85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10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Rectangle 2">
            <a:extLst>
              <a:ext uri="{FF2B5EF4-FFF2-40B4-BE49-F238E27FC236}">
                <a16:creationId xmlns:a16="http://schemas.microsoft.com/office/drawing/2014/main" id="{069A5CC6-F1B7-A549-B9B3-8C107A825F25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Demo Video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E18E32C2-9443-1B4A-943F-DE250EF906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32FFE59C-E385-EF48-A614-BCC0B5E2E542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A5B883-BE89-C743-B322-9817610271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19" b="4881"/>
          <a:stretch/>
        </p:blipFill>
        <p:spPr>
          <a:xfrm>
            <a:off x="5788198" y="1603331"/>
            <a:ext cx="6403801" cy="44889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8AACF12-F561-1A4E-A85E-F8E98B68EAD8}"/>
              </a:ext>
            </a:extLst>
          </p:cNvPr>
          <p:cNvSpPr txBox="1"/>
          <p:nvPr/>
        </p:nvSpPr>
        <p:spPr>
          <a:xfrm>
            <a:off x="477837" y="1783684"/>
            <a:ext cx="52680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Present the main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Use view from device and/or user.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Not longer than 60s. </a:t>
            </a:r>
            <a:br>
              <a:rPr lang="en-US" sz="2000" dirty="0">
                <a:latin typeface="+mj-lt"/>
              </a:rPr>
            </a:br>
            <a:r>
              <a:rPr lang="en-US" sz="2000" dirty="0">
                <a:solidFill>
                  <a:srgbClr val="50B400"/>
                </a:solidFill>
                <a:latin typeface="+mj-lt"/>
              </a:rPr>
              <a:t>Suggestion: You can fast-forward video speed!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B400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6919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11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97972"/>
            <a:ext cx="65230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Confront your high-level goals with your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Did you achieve all your expected outcomes?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Did you manage to exceed your initial goals?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88E39A3-25F3-564A-86DB-E6AB9225D4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28" r="26337"/>
          <a:stretch/>
        </p:blipFill>
        <p:spPr>
          <a:xfrm>
            <a:off x="9036723" y="1715832"/>
            <a:ext cx="2714443" cy="3201987"/>
          </a:xfrm>
          <a:prstGeom prst="rect">
            <a:avLst/>
          </a:prstGeom>
        </p:spPr>
      </p:pic>
      <p:sp>
        <p:nvSpPr>
          <p:cNvPr id="14" name="Rectangle 2">
            <a:extLst>
              <a:ext uri="{FF2B5EF4-FFF2-40B4-BE49-F238E27FC236}">
                <a16:creationId xmlns:a16="http://schemas.microsoft.com/office/drawing/2014/main" id="{9FD51810-9772-5648-B7D2-55A94A12203C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Expectation vs Reality - Project Objectives 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0B9A3B4-9ADE-9940-ADDC-9ECF091DC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0CB1D865-9373-8646-BB48-8786E0D96A75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</p:spTree>
    <p:extLst>
      <p:ext uri="{BB962C8B-B14F-4D97-AF65-F5344CB8AC3E}">
        <p14:creationId xmlns:p14="http://schemas.microsoft.com/office/powerpoint/2010/main" val="1202505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12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4"/>
            <a:ext cx="65230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Identify the main difficulties you felt during this project.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Rectangle 2">
            <a:extLst>
              <a:ext uri="{FF2B5EF4-FFF2-40B4-BE49-F238E27FC236}">
                <a16:creationId xmlns:a16="http://schemas.microsoft.com/office/drawing/2014/main" id="{069A5CC6-F1B7-A549-B9B3-8C107A825F25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Main difficulties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E18E32C2-9443-1B4A-943F-DE250EF906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32FFE59C-E385-EF48-A614-BCC0B5E2E542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6609EFF-6C3D-D34C-B9DD-776F0225C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7638" y="1243600"/>
            <a:ext cx="4241432" cy="320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59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05A5A2-8BBB-154E-95C9-CE8DFEE8E1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267" t="10683" r="17083" b="1283"/>
          <a:stretch/>
        </p:blipFill>
        <p:spPr>
          <a:xfrm>
            <a:off x="7315200" y="1269582"/>
            <a:ext cx="4378817" cy="4421518"/>
          </a:xfrm>
          <a:prstGeom prst="rect">
            <a:avLst/>
          </a:prstGeom>
        </p:spPr>
      </p:pic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13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6"/>
            <a:ext cx="77764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If you were to continue the project, what would be the next steps?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Specify at least 3.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8123CB26-77A6-0847-9E7E-0D226A3E799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Future work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1A604FF6-4CA6-8A44-A73A-30B622FC0F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10" name="Foliennummernplatzhalter 1">
            <a:extLst>
              <a:ext uri="{FF2B5EF4-FFF2-40B4-BE49-F238E27FC236}">
                <a16:creationId xmlns:a16="http://schemas.microsoft.com/office/drawing/2014/main" id="{CD825916-4839-7E49-A83E-38652B8275E7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</p:spTree>
    <p:extLst>
      <p:ext uri="{BB962C8B-B14F-4D97-AF65-F5344CB8AC3E}">
        <p14:creationId xmlns:p14="http://schemas.microsoft.com/office/powerpoint/2010/main" val="2047460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2</a:t>
            </a:fld>
            <a:endParaRPr lang="en-US" sz="14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1519885"/>
            <a:ext cx="11233150" cy="19091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solidFill>
                  <a:srgbClr val="50B400"/>
                </a:solidFill>
              </a:rPr>
              <a:t>Assignment 1</a:t>
            </a: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FA3A6CBC-8F09-A948-BC7C-EE8F4DBF9BE6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68DB27-5EEC-3A41-9CEF-031A5F021B9C}"/>
              </a:ext>
            </a:extLst>
          </p:cNvPr>
          <p:cNvSpPr/>
          <p:nvPr/>
        </p:nvSpPr>
        <p:spPr>
          <a:xfrm>
            <a:off x="3775285" y="3921825"/>
            <a:ext cx="46382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b="1" dirty="0"/>
              <a:t>Project Conceptualization 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567643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3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A8529D-ECF8-D14A-B817-C8BEF52A7C18}"/>
              </a:ext>
            </a:extLst>
          </p:cNvPr>
          <p:cNvSpPr txBox="1"/>
          <p:nvPr/>
        </p:nvSpPr>
        <p:spPr>
          <a:xfrm>
            <a:off x="476517" y="2129438"/>
            <a:ext cx="11217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ighlight>
                  <a:srgbClr val="FFFF00"/>
                </a:highlight>
                <a:latin typeface="+mj-lt"/>
              </a:rPr>
              <a:t>USE CONTENT FROM MID-TERM PRESENTATION</a:t>
            </a:r>
          </a:p>
          <a:p>
            <a:pPr algn="ctr"/>
            <a:endParaRPr lang="en-US" sz="2400" dirty="0">
              <a:highlight>
                <a:srgbClr val="FFFF00"/>
              </a:highlight>
              <a:latin typeface="+mj-lt"/>
            </a:endParaRPr>
          </a:p>
          <a:p>
            <a:pPr algn="ctr"/>
            <a:r>
              <a:rPr lang="en-US" sz="2400" dirty="0">
                <a:highlight>
                  <a:srgbClr val="FFFF00"/>
                </a:highlight>
                <a:latin typeface="+mj-lt"/>
              </a:rPr>
              <a:t>COPY SLIDES FROM INTRODUCTION TO PROJECT CONSTRAINS HERE!</a:t>
            </a:r>
          </a:p>
        </p:txBody>
      </p:sp>
    </p:spTree>
    <p:extLst>
      <p:ext uri="{BB962C8B-B14F-4D97-AF65-F5344CB8AC3E}">
        <p14:creationId xmlns:p14="http://schemas.microsoft.com/office/powerpoint/2010/main" val="2016089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4</a:t>
            </a:fld>
            <a:endParaRPr lang="en-US" sz="14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FA3A6CBC-8F09-A948-BC7C-EE8F4DBF9BE6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EFD2FF8-28A3-CA40-AEC9-B4B8767DC373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1519885"/>
            <a:ext cx="11233150" cy="19091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solidFill>
                  <a:srgbClr val="50B400"/>
                </a:solidFill>
              </a:rPr>
              <a:t>Assignment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258A38-E6DC-E647-B2C0-F0AFCB771CCC}"/>
              </a:ext>
            </a:extLst>
          </p:cNvPr>
          <p:cNvSpPr/>
          <p:nvPr/>
        </p:nvSpPr>
        <p:spPr>
          <a:xfrm>
            <a:off x="3775285" y="3921825"/>
            <a:ext cx="38762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b="1" dirty="0"/>
              <a:t>Project Development 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413931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5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4"/>
            <a:ext cx="58488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Present the main features of your solution according to your pre-defined list of requirements</a:t>
            </a:r>
            <a:r>
              <a:rPr lang="en-US" sz="2000" dirty="0">
                <a:effectLst/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Use images and/or videos to contextualize.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Use as many slides as necessary.</a:t>
            </a:r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Prototype Developed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FA3A6CBC-8F09-A948-BC7C-EE8F4DBF9BE6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39860-7BFA-1E4C-8A77-CEB12F042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101" y="1440627"/>
            <a:ext cx="5984899" cy="44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27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6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4"/>
            <a:ext cx="63554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u="sng" dirty="0">
                <a:highlight>
                  <a:srgbClr val="FFFF00"/>
                </a:highlight>
              </a:rPr>
              <a:t>Only if it makes sense – not mandatory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Present the main modules of your architecture</a:t>
            </a:r>
            <a:r>
              <a:rPr lang="en-US" sz="2000" dirty="0">
                <a:effectLst/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Specify their purpose and connection to other modules.</a:t>
            </a:r>
          </a:p>
          <a:p>
            <a:pPr lvl="1"/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Architecture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FA3A6CBC-8F09-A948-BC7C-EE8F4DBF9BE6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168A38-95C1-0C42-8784-368AF3534B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34" b="10047"/>
          <a:stretch/>
        </p:blipFill>
        <p:spPr>
          <a:xfrm>
            <a:off x="7376060" y="976185"/>
            <a:ext cx="4553052" cy="3447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00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7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4"/>
            <a:ext cx="63554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j-lt"/>
              </a:rPr>
              <a:t>Address how the information flows </a:t>
            </a:r>
            <a:br>
              <a:rPr lang="en-US" sz="2000" dirty="0">
                <a:effectLst/>
                <a:latin typeface="+mj-lt"/>
              </a:rPr>
            </a:br>
            <a:r>
              <a:rPr lang="en-US" sz="2000" dirty="0">
                <a:effectLst/>
                <a:latin typeface="+mj-lt"/>
              </a:rPr>
              <a:t>between scenes.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j-lt"/>
              </a:rPr>
              <a:t>Present the structure of your </a:t>
            </a:r>
            <a:br>
              <a:rPr lang="en-US" sz="2000" dirty="0">
                <a:effectLst/>
                <a:latin typeface="+mj-lt"/>
              </a:rPr>
            </a:br>
            <a:r>
              <a:rPr lang="en-US" sz="2000" dirty="0">
                <a:effectLst/>
                <a:latin typeface="+mj-lt"/>
              </a:rPr>
              <a:t>Project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lvl="1"/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Project Structure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FA3A6CBC-8F09-A948-BC7C-EE8F4DBF9BE6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8B9BF5-04C6-6446-B100-5FA596AD8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950" y="334801"/>
            <a:ext cx="6360922" cy="565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357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8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4"/>
            <a:ext cx="85213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Present the main tools used</a:t>
            </a:r>
            <a:r>
              <a:rPr lang="en-US" sz="2000" dirty="0">
                <a:effectLst/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What was the Game Engine?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j-lt"/>
              </a:rPr>
              <a:t>Specify libraries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If you used 3D models – Mention their origin.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Add other tools you may have used (e.g. blender, …).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What hardware have you used?</a:t>
            </a:r>
            <a:endParaRPr lang="en-US" sz="2000" dirty="0">
              <a:effectLst/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Tools Used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FA3A6CBC-8F09-A948-BC7C-EE8F4DBF9BE6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06EA0C-D7ED-5748-BAB3-CF77215F08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97" r="7264"/>
          <a:stretch/>
        </p:blipFill>
        <p:spPr>
          <a:xfrm>
            <a:off x="7105135" y="1284945"/>
            <a:ext cx="4710943" cy="412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1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9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1035903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u="sng" dirty="0">
                <a:highlight>
                  <a:srgbClr val="FFFF00"/>
                </a:highlight>
                <a:latin typeface="+mj-lt"/>
              </a:rPr>
              <a:t>Only if performed – not mandatory</a:t>
            </a:r>
            <a:r>
              <a:rPr lang="en-US" sz="2000" dirty="0">
                <a:highlight>
                  <a:srgbClr val="FFFF00"/>
                </a:highlight>
                <a:latin typeface="+mj-lt"/>
              </a:rPr>
              <a:t>.</a:t>
            </a:r>
          </a:p>
          <a:p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Present the method used.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What was the goal? What do you want to evaluate?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Which persona were you addressing?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What where the tasks used?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Mention how many participants.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What questionnaires where used?</a:t>
            </a:r>
          </a:p>
          <a:p>
            <a:pPr lvl="1"/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Present the main results based on Quantitative or Qualitative analysis.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Use charts or images to highlight main observations.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Present new features you may have identified in this process.</a:t>
            </a:r>
          </a:p>
          <a:p>
            <a:pPr marL="1257300" lvl="2" indent="-342900">
              <a:buFont typeface="Wingdings" pitchFamily="2" charset="2"/>
              <a:buChar char="Ø"/>
            </a:pPr>
            <a:r>
              <a:rPr lang="en-US" sz="2000" dirty="0">
                <a:solidFill>
                  <a:srgbClr val="50B400"/>
                </a:solidFill>
                <a:latin typeface="+mj-lt"/>
              </a:rPr>
              <a:t>If you implement any new feature, present it, and compare the old and new versions. 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Rectangle 2">
            <a:extLst>
              <a:ext uri="{FF2B5EF4-FFF2-40B4-BE49-F238E27FC236}">
                <a16:creationId xmlns:a16="http://schemas.microsoft.com/office/drawing/2014/main" id="{069A5CC6-F1B7-A549-B9B3-8C107A825F25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User Evaluation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E18E32C2-9443-1B4A-943F-DE250EF906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32FFE59C-E385-EF48-A614-BCC0B5E2E542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Final Presentation - RVA 2019-2020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896A3A-A6DF-CC43-A309-24A62D921F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46" r="11589"/>
          <a:stretch/>
        </p:blipFill>
        <p:spPr>
          <a:xfrm>
            <a:off x="8859204" y="1294758"/>
            <a:ext cx="2831356" cy="268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78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494</Words>
  <Application>Microsoft Office PowerPoint</Application>
  <PresentationFormat>Widescreen</PresentationFormat>
  <Paragraphs>105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Bernardo Marques</dc:creator>
  <cp:lastModifiedBy>Paulo Dias</cp:lastModifiedBy>
  <cp:revision>23</cp:revision>
  <dcterms:created xsi:type="dcterms:W3CDTF">2019-11-05T20:34:05Z</dcterms:created>
  <dcterms:modified xsi:type="dcterms:W3CDTF">2020-10-20T10:30:33Z</dcterms:modified>
</cp:coreProperties>
</file>

<file path=docProps/thumbnail.jpeg>
</file>